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14"/>
  </p:notesMasterIdLst>
  <p:handoutMasterIdLst>
    <p:handoutMasterId r:id="rId15"/>
  </p:handoutMasterIdLst>
  <p:sldIdLst>
    <p:sldId id="262" r:id="rId2"/>
    <p:sldId id="277" r:id="rId3"/>
    <p:sldId id="293" r:id="rId4"/>
    <p:sldId id="307" r:id="rId5"/>
    <p:sldId id="290" r:id="rId6"/>
    <p:sldId id="296" r:id="rId7"/>
    <p:sldId id="304" r:id="rId8"/>
    <p:sldId id="309" r:id="rId9"/>
    <p:sldId id="285" r:id="rId10"/>
    <p:sldId id="301" r:id="rId11"/>
    <p:sldId id="308" r:id="rId12"/>
    <p:sldId id="292" r:id="rId13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51B5"/>
    <a:srgbClr val="16AFFF"/>
    <a:srgbClr val="34393F"/>
    <a:srgbClr val="E4551C"/>
    <a:srgbClr val="FA6C50"/>
    <a:srgbClr val="26292E"/>
    <a:srgbClr val="1B1C20"/>
    <a:srgbClr val="2F343A"/>
    <a:srgbClr val="FF0000"/>
    <a:srgbClr val="282B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6305" autoAdjust="0"/>
  </p:normalViewPr>
  <p:slideViewPr>
    <p:cSldViewPr snapToGrid="0">
      <p:cViewPr varScale="1">
        <p:scale>
          <a:sx n="101" d="100"/>
          <a:sy n="101" d="100"/>
        </p:scale>
        <p:origin x="150" y="276"/>
      </p:cViewPr>
      <p:guideLst>
        <p:guide orient="horz" pos="2160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1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F4B85CD-661F-4CD4-B0DE-BAD5E7F371C1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D54927F-B1DE-4BAE-96BF-8C171C4D3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9511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9E2A104-817C-4E23-B5DC-13CE65EF27A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2F89A37-B874-49FC-BF5D-664000F51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48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89A37-B874-49FC-BF5D-664000F5142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169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89A37-B874-49FC-BF5D-664000F5142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367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89A37-B874-49FC-BF5D-664000F5142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3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89A37-B874-49FC-BF5D-664000F5142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5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89A37-B874-49FC-BF5D-664000F5142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26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89A37-B874-49FC-BF5D-664000F5142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76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19567" y="914401"/>
            <a:ext cx="9262836" cy="3488266"/>
          </a:xfrm>
        </p:spPr>
        <p:txBody>
          <a:bodyPr anchor="b">
            <a:normAutofit/>
          </a:bodyPr>
          <a:lstStyle>
            <a:lvl1pPr algn="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98988" y="4402671"/>
            <a:ext cx="7683417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67701" y="6117341"/>
            <a:ext cx="1143297" cy="365125"/>
          </a:xfrm>
        </p:spPr>
        <p:txBody>
          <a:bodyPr/>
          <a:lstStyle/>
          <a:p>
            <a:fld id="{4800E8AB-AB3E-424F-B452-D261FC9BB467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31644" y="6117341"/>
            <a:ext cx="481258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33760" y="6117341"/>
            <a:ext cx="548640" cy="365125"/>
          </a:xfrm>
        </p:spPr>
        <p:txBody>
          <a:bodyPr/>
          <a:lstStyle/>
          <a:p>
            <a:fld id="{BF477E62-9DCB-4E62-BBF7-B14D3F8EBDCB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reeform 12"/>
          <p:cNvSpPr/>
          <p:nvPr/>
        </p:nvSpPr>
        <p:spPr bwMode="auto">
          <a:xfrm>
            <a:off x="270933" y="3771900"/>
            <a:ext cx="48260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747187" y="3867150"/>
            <a:ext cx="82551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3789409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701" y="4732865"/>
            <a:ext cx="1002132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637" y="932112"/>
            <a:ext cx="8228087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701" y="5299603"/>
            <a:ext cx="1002132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0E8AB-AB3E-424F-B452-D261FC9BB467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77E62-9DCB-4E62-BBF7-B14D3F8EB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93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702" y="685800"/>
            <a:ext cx="1002132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700" y="4343400"/>
            <a:ext cx="1002132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0E8AB-AB3E-424F-B452-D261FC9BB467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77E62-9DCB-4E62-BBF7-B14D3F8EB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385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292565" y="863023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6266" y="2819399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2323" y="685801"/>
            <a:ext cx="9298820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30980" y="3428999"/>
            <a:ext cx="8841504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701" y="4343400"/>
            <a:ext cx="1002132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0E8AB-AB3E-424F-B452-D261FC9BB467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77E62-9DCB-4E62-BBF7-B14D3F8EB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607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703" y="3308581"/>
            <a:ext cx="1002131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699" y="4777381"/>
            <a:ext cx="1002132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0E8AB-AB3E-424F-B452-D261FC9BB467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77E62-9DCB-4E62-BBF7-B14D3F8EB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454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292565" y="863023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6266" y="2819399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2323" y="685801"/>
            <a:ext cx="9298820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700" y="3886200"/>
            <a:ext cx="1002132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699" y="4775200"/>
            <a:ext cx="1002132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0E8AB-AB3E-424F-B452-D261FC9BB467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77E62-9DCB-4E62-BBF7-B14D3F8EB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6390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704" y="685806"/>
            <a:ext cx="10021321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700" y="3505200"/>
            <a:ext cx="1002132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700" y="4343400"/>
            <a:ext cx="1002132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0E8AB-AB3E-424F-B452-D261FC9BB467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77E62-9DCB-4E62-BBF7-B14D3F8EB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4597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0E8AB-AB3E-424F-B452-D261FC9BB467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77E62-9DCB-4E62-BBF7-B14D3F8EB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420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5194" y="685800"/>
            <a:ext cx="1770831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702" y="685800"/>
            <a:ext cx="8021831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0E8AB-AB3E-424F-B452-D261FC9BB467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77E62-9DCB-4E62-BBF7-B14D3F8EB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320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Placeholder 1"/>
          <p:cNvSpPr>
            <a:spLocks noGrp="1"/>
          </p:cNvSpPr>
          <p:nvPr>
            <p:ph type="title"/>
          </p:nvPr>
        </p:nvSpPr>
        <p:spPr>
          <a:xfrm>
            <a:off x="5" y="-1"/>
            <a:ext cx="10018713" cy="93092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8" name="Text Placeholder 2"/>
          <p:cNvSpPr>
            <a:spLocks noGrp="1"/>
          </p:cNvSpPr>
          <p:nvPr>
            <p:ph idx="1"/>
          </p:nvPr>
        </p:nvSpPr>
        <p:spPr>
          <a:xfrm>
            <a:off x="1484316" y="2667007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9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83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00E8AB-AB3E-424F-B452-D261FC9BB467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4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85" y="5883283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4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62" y="5883283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F477E62-9DCB-4E62-BBF7-B14D3F8EB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052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514" y="422032"/>
            <a:ext cx="10272889" cy="1981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9514" y="2667000"/>
            <a:ext cx="10272889" cy="333281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92442" y="6108178"/>
            <a:ext cx="1143297" cy="365125"/>
          </a:xfrm>
        </p:spPr>
        <p:txBody>
          <a:bodyPr/>
          <a:lstStyle/>
          <a:p>
            <a:fld id="{4800E8AB-AB3E-424F-B452-D261FC9BB467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30199" y="6108178"/>
            <a:ext cx="708602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11959" y="6108178"/>
            <a:ext cx="570444" cy="365125"/>
          </a:xfrm>
        </p:spPr>
        <p:txBody>
          <a:bodyPr/>
          <a:lstStyle/>
          <a:p>
            <a:fld id="{BF477E62-9DCB-4E62-BBF7-B14D3F8EB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4219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9330" y="2667003"/>
            <a:ext cx="8933073" cy="2360071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9332" y="5027070"/>
            <a:ext cx="8933069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0E8AB-AB3E-424F-B452-D261FC9BB467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31093" y="6116075"/>
            <a:ext cx="551311" cy="365125"/>
          </a:xfrm>
        </p:spPr>
        <p:txBody>
          <a:bodyPr/>
          <a:lstStyle/>
          <a:p>
            <a:fld id="{BF477E62-9DCB-4E62-BBF7-B14D3F8EB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48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514" y="685806"/>
            <a:ext cx="10272889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09511" y="2667000"/>
            <a:ext cx="4986528" cy="33686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95872" y="2667000"/>
            <a:ext cx="4986528" cy="3346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0E8AB-AB3E-424F-B452-D261FC9BB467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77E62-9DCB-4E62-BBF7-B14D3F8EB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299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643" y="2658533"/>
            <a:ext cx="46083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697" y="3335341"/>
            <a:ext cx="4896331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2280" y="2667000"/>
            <a:ext cx="462374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9689" y="3335341"/>
            <a:ext cx="4896331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0E8AB-AB3E-424F-B452-D261FC9BB467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77E62-9DCB-4E62-BBF7-B14D3F8EB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005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0E8AB-AB3E-424F-B452-D261FC9BB467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77E62-9DCB-4E62-BBF7-B14D3F8EB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728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0E8AB-AB3E-424F-B452-D261FC9BB467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77E62-9DCB-4E62-BBF7-B14D3F8EB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649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700" y="1600200"/>
            <a:ext cx="355004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3404" y="685805"/>
            <a:ext cx="6242616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700" y="2971800"/>
            <a:ext cx="3550045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0E8AB-AB3E-424F-B452-D261FC9BB467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77E62-9DCB-4E62-BBF7-B14D3F8EB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50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3111" y="1752599"/>
            <a:ext cx="5427572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6663" y="914400"/>
            <a:ext cx="3281828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3111" y="3124199"/>
            <a:ext cx="5427572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0E8AB-AB3E-424F-B452-D261FC9BB467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77E62-9DCB-4E62-BBF7-B14D3F8EB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775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lum/>
          </a:blip>
          <a:srcRect/>
          <a:stretch>
            <a:fillRect l="-1000" r="-10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09514" y="457201"/>
            <a:ext cx="10272889" cy="1981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9512" y="2667005"/>
            <a:ext cx="10272888" cy="335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811576" y="6116075"/>
            <a:ext cx="1143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9333" y="6116075"/>
            <a:ext cx="7086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31093" y="6116075"/>
            <a:ext cx="5513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F477E62-9DCB-4E62-BBF7-B14D3F8EB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8337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  <p:sldLayoutId id="2147483926" r:id="rId14"/>
    <p:sldLayoutId id="2147483927" r:id="rId15"/>
    <p:sldLayoutId id="2147483928" r:id="rId16"/>
    <p:sldLayoutId id="2147483929" r:id="rId17"/>
    <p:sldLayoutId id="2147483895" r:id="rId18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1688273" y="278212"/>
            <a:ext cx="8888478" cy="2522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0" dirty="0" err="1" smtClean="0">
                <a:solidFill>
                  <a:srgbClr val="00B0F0"/>
                </a:solidFill>
                <a:latin typeface="BankGothic Lt BT" panose="020B0607020203060204" pitchFamily="34" charset="0"/>
              </a:rPr>
              <a:t>CoSMoS</a:t>
            </a:r>
            <a:endParaRPr lang="en-US" sz="12000" dirty="0">
              <a:solidFill>
                <a:srgbClr val="00B0F0"/>
              </a:solidFill>
              <a:latin typeface="BankGothic Lt BT" panose="020B060702020306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530492" y="2447925"/>
            <a:ext cx="7204041" cy="342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Covid-19 spread monitoring system</a:t>
            </a:r>
          </a:p>
          <a:p>
            <a:pPr marL="0" indent="0" algn="ctr">
              <a:buNone/>
            </a:pPr>
            <a:endParaRPr lang="en-US" sz="3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3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ctr">
              <a:buNone/>
            </a:pPr>
            <a:r>
              <a:rPr lang="en-US" sz="34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http://app.track-covid19.info</a:t>
            </a:r>
          </a:p>
        </p:txBody>
      </p:sp>
    </p:spTree>
    <p:extLst>
      <p:ext uri="{BB962C8B-B14F-4D97-AF65-F5344CB8AC3E}">
        <p14:creationId xmlns:p14="http://schemas.microsoft.com/office/powerpoint/2010/main" val="2983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97044" y="3974086"/>
            <a:ext cx="27367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First to market</a:t>
            </a:r>
          </a:p>
          <a:p>
            <a:pPr algn="ctr"/>
            <a:r>
              <a:rPr lang="en-US" sz="8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8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For real-time track and trace system.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64160" y="3974086"/>
            <a:ext cx="27367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Unique product</a:t>
            </a:r>
          </a:p>
          <a:p>
            <a:pPr algn="ctr"/>
            <a:r>
              <a:rPr lang="en-US" sz="8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8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eal-time analysis and heat-map generation.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07697" y="3974085"/>
            <a:ext cx="273670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Secure &amp; Easy to use</a:t>
            </a:r>
          </a:p>
          <a:p>
            <a:pPr algn="ctr"/>
            <a:r>
              <a:rPr lang="en-US" sz="8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8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One click solution and easy to keep track of the analytics.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524000" y="0"/>
            <a:ext cx="9144000" cy="10477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Competitive advantage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5" y="1841675"/>
            <a:ext cx="1908000" cy="190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713" y="1841675"/>
            <a:ext cx="1891599" cy="190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050" y="1841675"/>
            <a:ext cx="1908000" cy="19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17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699" y="13763"/>
            <a:ext cx="7848602" cy="683047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-13763"/>
            <a:ext cx="12192000" cy="6858000"/>
          </a:xfrm>
          <a:prstGeom prst="rect">
            <a:avLst/>
          </a:prstGeom>
          <a:solidFill>
            <a:schemeClr val="tx2">
              <a:lumMod val="1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0" y="0"/>
            <a:ext cx="9144000" cy="10477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Social and economic Impact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1198" y="1346699"/>
            <a:ext cx="1124262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dirty="0" err="1" smtClean="0">
                <a:solidFill>
                  <a:srgbClr val="16A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CoSMoS</a:t>
            </a:r>
            <a:r>
              <a:rPr lang="en-US" sz="3000" b="1" dirty="0" smtClean="0">
                <a:solidFill>
                  <a:srgbClr val="16A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a tool for the relevant authorities to monitor the spread of the virus on village-to-village level so that quick and decisive action can be taken to limit the spread of virus. </a:t>
            </a:r>
            <a:endParaRPr lang="en-US" sz="3000" b="1" dirty="0">
              <a:solidFill>
                <a:srgbClr val="16A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3151551"/>
            <a:ext cx="11582400" cy="277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69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60513" y="4207020"/>
            <a:ext cx="9144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50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info@track-covid19.info</a:t>
            </a:r>
            <a:endParaRPr lang="en-US" sz="50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688274" y="906862"/>
            <a:ext cx="8888478" cy="2522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0" dirty="0" err="1" smtClean="0">
                <a:solidFill>
                  <a:srgbClr val="00B0F0"/>
                </a:solidFill>
                <a:latin typeface="BankGothic Lt BT" panose="020B0607020203060204" pitchFamily="34" charset="0"/>
              </a:rPr>
              <a:t>CoSMoS</a:t>
            </a:r>
            <a:endParaRPr lang="en-US" sz="12000" dirty="0">
              <a:solidFill>
                <a:srgbClr val="00B0F0"/>
              </a:solidFill>
              <a:latin typeface="BankGothic Lt BT" panose="020B060702020306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05746" y="5930855"/>
            <a:ext cx="70535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http://app.track-covid19.info</a:t>
            </a:r>
          </a:p>
        </p:txBody>
      </p:sp>
    </p:spTree>
    <p:extLst>
      <p:ext uri="{BB962C8B-B14F-4D97-AF65-F5344CB8AC3E}">
        <p14:creationId xmlns:p14="http://schemas.microsoft.com/office/powerpoint/2010/main" val="214525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/>
        </p:nvSpPr>
        <p:spPr>
          <a:xfrm>
            <a:off x="1577091" y="2702890"/>
            <a:ext cx="2919594" cy="2919594"/>
          </a:xfrm>
          <a:prstGeom prst="ellipse">
            <a:avLst/>
          </a:prstGeom>
          <a:solidFill>
            <a:schemeClr val="tx1"/>
          </a:solidFill>
          <a:ln w="127000">
            <a:solidFill>
              <a:srgbClr val="FA6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00763" y="3930057"/>
            <a:ext cx="1672254" cy="492443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algn="ctr"/>
            <a:r>
              <a:rPr lang="en-US" sz="2600" b="1" dirty="0" smtClean="0">
                <a:solidFill>
                  <a:srgbClr val="FA6C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2,836,000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60512" y="0"/>
            <a:ext cx="9144000" cy="10572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Worldwide spread of Coronavirus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87937" y="5716418"/>
            <a:ext cx="1830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de-DE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trackcorona.live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04931" y="1643109"/>
            <a:ext cx="40639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Number of people infected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-741" y="6579252"/>
            <a:ext cx="84296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on 25 April 2020</a:t>
            </a:r>
            <a:endParaRPr lang="en-US" sz="1200" dirty="0">
              <a:solidFill>
                <a:schemeClr val="bg2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7788512" y="2702197"/>
            <a:ext cx="2916000" cy="2916000"/>
          </a:xfrm>
          <a:prstGeom prst="ellipse">
            <a:avLst/>
          </a:prstGeom>
          <a:solidFill>
            <a:schemeClr val="tx1"/>
          </a:solidFill>
          <a:ln w="127000">
            <a:solidFill>
              <a:srgbClr val="FA6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539933" y="3928620"/>
            <a:ext cx="341315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b="1" dirty="0" smtClean="0">
                <a:solidFill>
                  <a:srgbClr val="FA6C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198,000</a:t>
            </a:r>
            <a:endParaRPr lang="en-US" sz="2600" dirty="0">
              <a:solidFill>
                <a:srgbClr val="FA6C5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397562" y="5712131"/>
            <a:ext cx="1830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de-DE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trackcorona.live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444855" y="1643109"/>
            <a:ext cx="16033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Lives lost</a:t>
            </a:r>
          </a:p>
        </p:txBody>
      </p:sp>
    </p:spTree>
    <p:extLst>
      <p:ext uri="{BB962C8B-B14F-4D97-AF65-F5344CB8AC3E}">
        <p14:creationId xmlns:p14="http://schemas.microsoft.com/office/powerpoint/2010/main" val="258213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>
            <a:spLocks/>
          </p:cNvSpPr>
          <p:nvPr/>
        </p:nvSpPr>
        <p:spPr>
          <a:xfrm>
            <a:off x="1524000" y="5"/>
            <a:ext cx="9144000" cy="10572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Problems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hteck 2">
            <a:extLst>
              <a:ext uri="{FF2B5EF4-FFF2-40B4-BE49-F238E27FC236}">
                <a16:creationId xmlns="" xmlns:a16="http://schemas.microsoft.com/office/drawing/2014/main" id="{AE9EFEAF-F5DE-48FF-A846-F080CC6AEFE6}"/>
              </a:ext>
            </a:extLst>
          </p:cNvPr>
          <p:cNvSpPr/>
          <p:nvPr/>
        </p:nvSpPr>
        <p:spPr>
          <a:xfrm>
            <a:off x="377774" y="3965944"/>
            <a:ext cx="3417121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  <a:p>
            <a:pPr algn="ctr"/>
            <a:endParaRPr lang="en-US" sz="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Authorities only know the extent of the virus spread when patients visit the hospital.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90" t="10994" r="9011" b="10862"/>
          <a:stretch/>
        </p:blipFill>
        <p:spPr>
          <a:xfrm>
            <a:off x="1114335" y="2018237"/>
            <a:ext cx="1944000" cy="1704466"/>
          </a:xfrm>
          <a:prstGeom prst="rect">
            <a:avLst/>
          </a:prstGeom>
        </p:spPr>
      </p:pic>
      <p:sp>
        <p:nvSpPr>
          <p:cNvPr id="9" name="Rechteck 3">
            <a:extLst>
              <a:ext uri="{FF2B5EF4-FFF2-40B4-BE49-F238E27FC236}">
                <a16:creationId xmlns:a16="http://schemas.microsoft.com/office/drawing/2014/main" xmlns="" id="{712A5555-60B0-4469-BFDF-1C3A1BDFEB01}"/>
              </a:ext>
            </a:extLst>
          </p:cNvPr>
          <p:cNvSpPr/>
          <p:nvPr/>
        </p:nvSpPr>
        <p:spPr>
          <a:xfrm>
            <a:off x="4440513" y="3965943"/>
            <a:ext cx="3384000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Panic</a:t>
            </a: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People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panic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due to lack of information and fear of safety of the loved ones.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962286" y="2016303"/>
            <a:ext cx="2340455" cy="1706400"/>
            <a:chOff x="8788120" y="2000065"/>
            <a:chExt cx="1964608" cy="1432376"/>
          </a:xfrm>
        </p:grpSpPr>
        <p:sp>
          <p:nvSpPr>
            <p:cNvPr id="11" name="Oval 10"/>
            <p:cNvSpPr/>
            <p:nvPr/>
          </p:nvSpPr>
          <p:spPr>
            <a:xfrm>
              <a:off x="9054236" y="2000065"/>
              <a:ext cx="1432376" cy="1432376"/>
            </a:xfrm>
            <a:prstGeom prst="ellipse">
              <a:avLst/>
            </a:prstGeom>
            <a:noFill/>
            <a:ln w="212725">
              <a:solidFill>
                <a:srgbClr val="16A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 rot="19743830">
              <a:off x="8788120" y="2366918"/>
              <a:ext cx="1964608" cy="698670"/>
            </a:xfrm>
            <a:prstGeom prst="roundRect">
              <a:avLst/>
            </a:prstGeom>
            <a:solidFill>
              <a:srgbClr val="343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800" b="1" dirty="0" smtClean="0">
                  <a:solidFill>
                    <a:srgbClr val="16A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Panic</a:t>
              </a:r>
              <a:endParaRPr lang="en-US" sz="3800" b="1" dirty="0">
                <a:solidFill>
                  <a:srgbClr val="16A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Rechteck 3">
            <a:extLst>
              <a:ext uri="{FF2B5EF4-FFF2-40B4-BE49-F238E27FC236}">
                <a16:creationId xmlns:a16="http://schemas.microsoft.com/office/drawing/2014/main" xmlns="" id="{712A5555-60B0-4469-BFDF-1C3A1BDFEB01}"/>
              </a:ext>
            </a:extLst>
          </p:cNvPr>
          <p:cNvSpPr/>
          <p:nvPr/>
        </p:nvSpPr>
        <p:spPr>
          <a:xfrm>
            <a:off x="8471210" y="3965943"/>
            <a:ext cx="3333161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Complete Lockdown</a:t>
            </a: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Without the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knowledge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infected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person and their contact points, complete lockdown is necessary.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8" name="Group 27"/>
          <p:cNvGrpSpPr>
            <a:grpSpLocks noChangeAspect="1"/>
          </p:cNvGrpSpPr>
          <p:nvPr/>
        </p:nvGrpSpPr>
        <p:grpSpPr>
          <a:xfrm>
            <a:off x="9206692" y="1918900"/>
            <a:ext cx="1862200" cy="1706400"/>
            <a:chOff x="9420574" y="1517515"/>
            <a:chExt cx="1583360" cy="1450892"/>
          </a:xfrm>
        </p:grpSpPr>
        <p:cxnSp>
          <p:nvCxnSpPr>
            <p:cNvPr id="14" name="Straight Connector 13"/>
            <p:cNvCxnSpPr>
              <a:stCxn id="7" idx="3"/>
            </p:cNvCxnSpPr>
            <p:nvPr/>
          </p:nvCxnSpPr>
          <p:spPr>
            <a:xfrm flipH="1">
              <a:off x="9529529" y="1732610"/>
              <a:ext cx="593630" cy="448166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endCxn id="7" idx="5"/>
            </p:cNvCxnSpPr>
            <p:nvPr/>
          </p:nvCxnSpPr>
          <p:spPr>
            <a:xfrm flipH="1" flipV="1">
              <a:off x="10301349" y="1732610"/>
              <a:ext cx="593631" cy="448166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ounded Rectangle 19"/>
            <p:cNvSpPr/>
            <p:nvPr/>
          </p:nvSpPr>
          <p:spPr>
            <a:xfrm>
              <a:off x="9420574" y="2180776"/>
              <a:ext cx="1583360" cy="787631"/>
            </a:xfrm>
            <a:prstGeom prst="roundRect">
              <a:avLst/>
            </a:prstGeom>
            <a:noFill/>
            <a:ln w="127000">
              <a:solidFill>
                <a:srgbClr val="16A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460609" y="2348416"/>
              <a:ext cx="1519484" cy="471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CLOSED</a:t>
              </a:r>
              <a:endParaRPr lang="de-DE" sz="3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10086254" y="1517515"/>
              <a:ext cx="252000" cy="252000"/>
            </a:xfrm>
            <a:prstGeom prst="ellipse">
              <a:avLst/>
            </a:prstGeom>
            <a:solidFill>
              <a:srgbClr val="343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82330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0" y="0"/>
            <a:ext cx="9144000" cy="10477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90538" y="1031786"/>
            <a:ext cx="11210924" cy="990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000" b="1" dirty="0" smtClean="0">
                <a:solidFill>
                  <a:srgbClr val="16A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Covid-19 Spread Monitoring System (</a:t>
            </a:r>
            <a:r>
              <a:rPr lang="en-US" sz="3000" b="1" dirty="0" err="1" smtClean="0">
                <a:solidFill>
                  <a:srgbClr val="16A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CoSMoS</a:t>
            </a:r>
            <a:r>
              <a:rPr lang="en-US" sz="3000" b="1" dirty="0" smtClean="0">
                <a:solidFill>
                  <a:srgbClr val="16A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sz="3000" b="1" dirty="0" smtClean="0">
                <a:solidFill>
                  <a:srgbClr val="16AF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niversal Track &amp; Trace System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468259" y="2854867"/>
            <a:ext cx="6893810" cy="2685202"/>
            <a:chOff x="436239" y="2838451"/>
            <a:chExt cx="6893810" cy="2685202"/>
          </a:xfrm>
        </p:grpSpPr>
        <p:sp>
          <p:nvSpPr>
            <p:cNvPr id="13" name="Rectangle 12"/>
            <p:cNvSpPr/>
            <p:nvPr/>
          </p:nvSpPr>
          <p:spPr>
            <a:xfrm>
              <a:off x="436239" y="2838451"/>
              <a:ext cx="6893810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Real-time risk estimate of user’s health condition.</a:t>
              </a:r>
              <a:endParaRPr lang="en-US" sz="2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36239" y="3384606"/>
              <a:ext cx="6340197" cy="21390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>
                  <a:latin typeface="Arial" panose="020B0604020202020204" pitchFamily="34" charset="0"/>
                  <a:cs typeface="Arial" panose="020B0604020202020204" pitchFamily="34" charset="0"/>
                </a:rPr>
                <a:t>Tracing the user with severe symptoms.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15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The user and the </a:t>
              </a:r>
              <a:r>
                <a:rPr lang="en-US" sz="2200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2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uthorities both are notified</a:t>
              </a:r>
              <a:br>
                <a:rPr lang="en-US" sz="2200" dirty="0" smtClean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2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at the same time.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15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Formation of hotspot on </a:t>
              </a:r>
              <a:r>
                <a:rPr lang="en-US" sz="2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village-to-village </a:t>
              </a:r>
              <a:r>
                <a:rPr lang="en-US" sz="2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level.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15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842860" y="2118077"/>
            <a:ext cx="3376104" cy="5032661"/>
            <a:chOff x="6799825" y="1876124"/>
            <a:chExt cx="3376104" cy="5032661"/>
          </a:xfrm>
        </p:grpSpPr>
        <p:sp>
          <p:nvSpPr>
            <p:cNvPr id="3" name="Rectangle 2"/>
            <p:cNvSpPr/>
            <p:nvPr/>
          </p:nvSpPr>
          <p:spPr>
            <a:xfrm>
              <a:off x="7396494" y="2114551"/>
              <a:ext cx="1660463" cy="152400"/>
            </a:xfrm>
            <a:prstGeom prst="rect">
              <a:avLst/>
            </a:prstGeom>
            <a:solidFill>
              <a:srgbClr val="3F51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r="6223"/>
            <a:stretch/>
          </p:blipFill>
          <p:spPr>
            <a:xfrm>
              <a:off x="7396495" y="2266951"/>
              <a:ext cx="1659521" cy="3528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/>
            <a:srcRect t="-1" r="9299" b="7864"/>
            <a:stretch/>
          </p:blipFill>
          <p:spPr>
            <a:xfrm>
              <a:off x="6799825" y="1876124"/>
              <a:ext cx="3376104" cy="50326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049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931863" y="1062840"/>
            <a:ext cx="10323039" cy="1399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input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The user provides data about his/ her symptoms </a:t>
            </a:r>
          </a:p>
          <a:p>
            <a:pPr marL="0" indent="0">
              <a:buFont typeface="Arial"/>
              <a:buNone/>
            </a:pPr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The app estimates the risk of infection in user </a:t>
            </a:r>
          </a:p>
          <a:p>
            <a:pPr marL="0" indent="0">
              <a:buFont typeface="Arial"/>
              <a:buNone/>
            </a:pPr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Indicate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The authorities are informed about the user with severe risk in real-time. 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1524000" y="0"/>
            <a:ext cx="9144000" cy="10477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How it works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7359" y="2539104"/>
            <a:ext cx="12092572" cy="4317147"/>
            <a:chOff x="-741" y="2539104"/>
            <a:chExt cx="12092572" cy="4317147"/>
          </a:xfrm>
        </p:grpSpPr>
        <p:sp>
          <p:nvSpPr>
            <p:cNvPr id="33" name="Oval 32"/>
            <p:cNvSpPr/>
            <p:nvPr/>
          </p:nvSpPr>
          <p:spPr>
            <a:xfrm flipH="1">
              <a:off x="10906590" y="4800849"/>
              <a:ext cx="133350" cy="133350"/>
            </a:xfrm>
            <a:prstGeom prst="ellipse">
              <a:avLst/>
            </a:prstGeom>
            <a:solidFill>
              <a:srgbClr val="E4551C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Oval 33"/>
            <p:cNvSpPr/>
            <p:nvPr/>
          </p:nvSpPr>
          <p:spPr>
            <a:xfrm flipH="1">
              <a:off x="10910399" y="4303647"/>
              <a:ext cx="133350" cy="13335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Oval 34"/>
            <p:cNvSpPr/>
            <p:nvPr/>
          </p:nvSpPr>
          <p:spPr>
            <a:xfrm flipH="1">
              <a:off x="10906590" y="5295090"/>
              <a:ext cx="133350" cy="13335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A6C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1039940" y="4212323"/>
              <a:ext cx="105189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Normal</a:t>
              </a:r>
            </a:p>
            <a:p>
              <a:endParaRPr lang="en-US" sz="16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moderate</a:t>
              </a:r>
            </a:p>
            <a:p>
              <a:endParaRPr lang="en-US" sz="16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Severe</a:t>
              </a:r>
              <a:endParaRPr lang="de-DE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13815" y="3253298"/>
              <a:ext cx="1448872" cy="3348000"/>
            </a:xfrm>
            <a:prstGeom prst="rect">
              <a:avLst/>
            </a:prstGeom>
            <a:noFill/>
            <a:ln w="38100"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113815" y="3788033"/>
              <a:ext cx="1440000" cy="0"/>
            </a:xfrm>
            <a:prstGeom prst="line">
              <a:avLst/>
            </a:prstGeom>
            <a:ln w="28575"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13183" y="4265774"/>
              <a:ext cx="1440000" cy="0"/>
            </a:xfrm>
            <a:prstGeom prst="line">
              <a:avLst/>
            </a:prstGeom>
            <a:ln w="28575"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87686" y="5188027"/>
              <a:ext cx="1440000" cy="0"/>
            </a:xfrm>
            <a:prstGeom prst="line">
              <a:avLst/>
            </a:prstGeom>
            <a:ln w="28575"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236318" y="3332295"/>
              <a:ext cx="1146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Stuttgart</a:t>
              </a:r>
              <a:endParaRPr lang="de-DE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40881" y="3863360"/>
              <a:ext cx="13997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Schwabstrasse</a:t>
              </a:r>
              <a:endParaRPr lang="de-DE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03230" y="4297085"/>
              <a:ext cx="10599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Confirmed </a:t>
              </a:r>
            </a:p>
            <a:p>
              <a:pPr algn="ctr"/>
              <a:r>
                <a:rPr lang="en-US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cases</a:t>
              </a:r>
              <a:endParaRPr lang="de-DE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40455" y="5217211"/>
              <a:ext cx="100059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People </a:t>
              </a:r>
            </a:p>
            <a:p>
              <a:pPr algn="ctr"/>
              <a:r>
                <a:rPr lang="en-US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with </a:t>
              </a:r>
            </a:p>
            <a:p>
              <a:pPr algn="ctr"/>
              <a:r>
                <a:rPr lang="en-US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symptoms</a:t>
              </a:r>
              <a:endParaRPr lang="de-DE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70130" y="4803699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845</a:t>
              </a:r>
              <a:endParaRPr lang="de-DE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44633" y="6015740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sz="1600" dirty="0" smtClean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56</a:t>
              </a:r>
              <a:endParaRPr lang="de-DE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1692275" y="2539104"/>
              <a:ext cx="9113741" cy="4062195"/>
              <a:chOff x="1692275" y="2539104"/>
              <a:chExt cx="9113741" cy="4062195"/>
            </a:xfrm>
          </p:grpSpPr>
          <p:grpSp>
            <p:nvGrpSpPr>
              <p:cNvPr id="47" name="Group 46"/>
              <p:cNvGrpSpPr/>
              <p:nvPr/>
            </p:nvGrpSpPr>
            <p:grpSpPr>
              <a:xfrm>
                <a:off x="6347455" y="3253299"/>
                <a:ext cx="4458561" cy="3348000"/>
                <a:chOff x="5843030" y="3253299"/>
                <a:chExt cx="4458561" cy="3348000"/>
              </a:xfrm>
            </p:grpSpPr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4916" r="21571"/>
                <a:stretch/>
              </p:blipFill>
              <p:spPr>
                <a:xfrm>
                  <a:off x="5843030" y="3253299"/>
                  <a:ext cx="4458561" cy="3348000"/>
                </a:xfrm>
                <a:prstGeom prst="rect">
                  <a:avLst/>
                </a:prstGeom>
              </p:spPr>
            </p:pic>
            <p:sp>
              <p:nvSpPr>
                <p:cNvPr id="31" name="Oval 30"/>
                <p:cNvSpPr/>
                <p:nvPr/>
              </p:nvSpPr>
              <p:spPr>
                <a:xfrm flipH="1">
                  <a:off x="7319224" y="5664754"/>
                  <a:ext cx="133350" cy="133350"/>
                </a:xfrm>
                <a:prstGeom prst="ellipse">
                  <a:avLst/>
                </a:prstGeom>
                <a:solidFill>
                  <a:srgbClr val="E4551C"/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 flipH="1">
                  <a:off x="6480162" y="4341138"/>
                  <a:ext cx="133350" cy="133350"/>
                </a:xfrm>
                <a:prstGeom prst="ellipse">
                  <a:avLst/>
                </a:prstGeom>
                <a:solidFill>
                  <a:srgbClr val="E4551C"/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 flipH="1">
                  <a:off x="9652305" y="5402412"/>
                  <a:ext cx="133350" cy="13335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A6C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8" name="Oval 47"/>
                <p:cNvSpPr/>
                <p:nvPr/>
              </p:nvSpPr>
              <p:spPr>
                <a:xfrm flipH="1">
                  <a:off x="6943006" y="5429859"/>
                  <a:ext cx="133350" cy="133350"/>
                </a:xfrm>
                <a:prstGeom prst="ellipse">
                  <a:avLst/>
                </a:prstGeom>
                <a:solidFill>
                  <a:srgbClr val="E4551C"/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6" name="Group 45"/>
              <p:cNvGrpSpPr/>
              <p:nvPr/>
            </p:nvGrpSpPr>
            <p:grpSpPr>
              <a:xfrm>
                <a:off x="1692275" y="3253298"/>
                <a:ext cx="4501514" cy="3348000"/>
                <a:chOff x="1003024" y="3253298"/>
                <a:chExt cx="4501514" cy="3348000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7143" t="3543" r="1429" b="5977"/>
                <a:stretch/>
              </p:blipFill>
              <p:spPr>
                <a:xfrm>
                  <a:off x="1003024" y="3253298"/>
                  <a:ext cx="4501514" cy="3348000"/>
                </a:xfrm>
                <a:prstGeom prst="rect">
                  <a:avLst/>
                </a:prstGeom>
              </p:spPr>
            </p:pic>
            <p:sp>
              <p:nvSpPr>
                <p:cNvPr id="7" name="Oval 6"/>
                <p:cNvSpPr/>
                <p:nvPr/>
              </p:nvSpPr>
              <p:spPr>
                <a:xfrm flipH="1">
                  <a:off x="2240487" y="4543425"/>
                  <a:ext cx="133350" cy="13335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A6C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" name="Oval 8"/>
                <p:cNvSpPr/>
                <p:nvPr/>
              </p:nvSpPr>
              <p:spPr>
                <a:xfrm flipH="1">
                  <a:off x="2408351" y="3704094"/>
                  <a:ext cx="133350" cy="13335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" name="Oval 9"/>
                <p:cNvSpPr/>
                <p:nvPr/>
              </p:nvSpPr>
              <p:spPr>
                <a:xfrm flipH="1">
                  <a:off x="3539734" y="4324177"/>
                  <a:ext cx="133350" cy="133350"/>
                </a:xfrm>
                <a:prstGeom prst="ellipse">
                  <a:avLst/>
                </a:prstGeom>
                <a:solidFill>
                  <a:srgbClr val="E4551C"/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 flipH="1">
                  <a:off x="2107137" y="4562475"/>
                  <a:ext cx="133350" cy="13335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A6C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 flipH="1">
                  <a:off x="2173812" y="4648200"/>
                  <a:ext cx="133350" cy="13335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A6C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 flipH="1">
                  <a:off x="1211787" y="4400550"/>
                  <a:ext cx="133350" cy="13335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A6C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 flipH="1">
                  <a:off x="2275001" y="3675862"/>
                  <a:ext cx="133350" cy="13335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 flipH="1">
                  <a:off x="2275001" y="3830685"/>
                  <a:ext cx="133350" cy="13335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 flipH="1">
                  <a:off x="2150859" y="3714286"/>
                  <a:ext cx="133350" cy="13335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 flipH="1">
                  <a:off x="2408351" y="3788033"/>
                  <a:ext cx="133350" cy="13335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 flipH="1">
                  <a:off x="3539734" y="4450513"/>
                  <a:ext cx="133350" cy="133350"/>
                </a:xfrm>
                <a:prstGeom prst="ellipse">
                  <a:avLst/>
                </a:prstGeom>
                <a:solidFill>
                  <a:srgbClr val="E4551C"/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 flipH="1">
                  <a:off x="2661795" y="4204853"/>
                  <a:ext cx="133350" cy="133350"/>
                </a:xfrm>
                <a:prstGeom prst="ellipse">
                  <a:avLst/>
                </a:prstGeom>
                <a:solidFill>
                  <a:srgbClr val="E4551C"/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" name="Oval 22"/>
                <p:cNvSpPr/>
                <p:nvPr/>
              </p:nvSpPr>
              <p:spPr>
                <a:xfrm flipH="1">
                  <a:off x="2528445" y="4226272"/>
                  <a:ext cx="133350" cy="133350"/>
                </a:xfrm>
                <a:prstGeom prst="ellipse">
                  <a:avLst/>
                </a:prstGeom>
                <a:solidFill>
                  <a:srgbClr val="E4551C"/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" name="Oval 23"/>
                <p:cNvSpPr/>
                <p:nvPr/>
              </p:nvSpPr>
              <p:spPr>
                <a:xfrm flipH="1">
                  <a:off x="3091379" y="5276850"/>
                  <a:ext cx="133350" cy="133350"/>
                </a:xfrm>
                <a:prstGeom prst="ellipse">
                  <a:avLst/>
                </a:prstGeom>
                <a:solidFill>
                  <a:srgbClr val="E4551C"/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 flipH="1">
                  <a:off x="3158054" y="5343525"/>
                  <a:ext cx="133350" cy="133350"/>
                </a:xfrm>
                <a:prstGeom prst="ellipse">
                  <a:avLst/>
                </a:prstGeom>
                <a:solidFill>
                  <a:srgbClr val="E4551C"/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 flipH="1">
                  <a:off x="3216158" y="5310188"/>
                  <a:ext cx="133350" cy="133350"/>
                </a:xfrm>
                <a:prstGeom prst="ellipse">
                  <a:avLst/>
                </a:prstGeom>
                <a:solidFill>
                  <a:srgbClr val="E4551C"/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 flipH="1">
                  <a:off x="3187106" y="5231607"/>
                  <a:ext cx="133350" cy="133350"/>
                </a:xfrm>
                <a:prstGeom prst="ellipse">
                  <a:avLst/>
                </a:prstGeom>
                <a:solidFill>
                  <a:srgbClr val="E4551C"/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 flipH="1">
                  <a:off x="3853710" y="5476875"/>
                  <a:ext cx="133350" cy="133350"/>
                </a:xfrm>
                <a:prstGeom prst="ellipse">
                  <a:avLst/>
                </a:prstGeom>
                <a:solidFill>
                  <a:srgbClr val="E4551C"/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 flipH="1">
                  <a:off x="1286121" y="4247915"/>
                  <a:ext cx="133350" cy="13335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A6C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" name="Oval 29"/>
                <p:cNvSpPr/>
                <p:nvPr/>
              </p:nvSpPr>
              <p:spPr>
                <a:xfrm>
                  <a:off x="2370075" y="4018238"/>
                  <a:ext cx="682768" cy="682768"/>
                </a:xfrm>
                <a:prstGeom prst="ellipse">
                  <a:avLst/>
                </a:prstGeom>
                <a:noFill/>
                <a:ln w="57150">
                  <a:solidFill>
                    <a:srgbClr val="16AFFF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 flipH="1">
                  <a:off x="2750537" y="4271528"/>
                  <a:ext cx="133350" cy="133350"/>
                </a:xfrm>
                <a:prstGeom prst="ellipse">
                  <a:avLst/>
                </a:prstGeom>
                <a:solidFill>
                  <a:srgbClr val="E4551C"/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 flipH="1">
                  <a:off x="2617187" y="4292947"/>
                  <a:ext cx="133350" cy="133350"/>
                </a:xfrm>
                <a:prstGeom prst="ellipse">
                  <a:avLst/>
                </a:prstGeom>
                <a:solidFill>
                  <a:srgbClr val="E4551C"/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 flipH="1">
                  <a:off x="2544826" y="4396121"/>
                  <a:ext cx="133350" cy="13335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A6C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 flipH="1">
                  <a:off x="2594028" y="4462796"/>
                  <a:ext cx="133350" cy="13335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A6C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4" name="Oval 43"/>
                <p:cNvSpPr/>
                <p:nvPr/>
              </p:nvSpPr>
              <p:spPr>
                <a:xfrm flipH="1">
                  <a:off x="2594945" y="4104841"/>
                  <a:ext cx="133350" cy="133350"/>
                </a:xfrm>
                <a:prstGeom prst="ellipse">
                  <a:avLst/>
                </a:prstGeom>
                <a:solidFill>
                  <a:srgbClr val="E4551C"/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 flipH="1">
                  <a:off x="2757934" y="4120429"/>
                  <a:ext cx="133350" cy="133350"/>
                </a:xfrm>
                <a:prstGeom prst="ellipse">
                  <a:avLst/>
                </a:prstGeom>
                <a:solidFill>
                  <a:srgbClr val="E4551C"/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62" name="TextBox 61"/>
              <p:cNvSpPr txBox="1"/>
              <p:nvPr/>
            </p:nvSpPr>
            <p:spPr>
              <a:xfrm>
                <a:off x="3968087" y="2539104"/>
                <a:ext cx="42915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b="1" dirty="0" smtClean="0">
                    <a:solidFill>
                      <a:srgbClr val="16A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Monitoring Dashboard</a:t>
                </a:r>
                <a:endParaRPr lang="de-DE" sz="3000" b="1" dirty="0">
                  <a:solidFill>
                    <a:srgbClr val="16AF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5" name="TextBox 54"/>
            <p:cNvSpPr txBox="1"/>
            <p:nvPr/>
          </p:nvSpPr>
          <p:spPr>
            <a:xfrm>
              <a:off x="10845207" y="3332295"/>
              <a:ext cx="12234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User’s </a:t>
              </a:r>
            </a:p>
            <a:p>
              <a:pPr algn="ctr"/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condition</a:t>
              </a:r>
              <a:endParaRPr lang="de-DE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Curved Down Arrow 4"/>
            <p:cNvSpPr/>
            <p:nvPr/>
          </p:nvSpPr>
          <p:spPr>
            <a:xfrm rot="19266926">
              <a:off x="3614658" y="2739732"/>
              <a:ext cx="3550553" cy="2363578"/>
            </a:xfrm>
            <a:custGeom>
              <a:avLst/>
              <a:gdLst>
                <a:gd name="connsiteX0" fmla="*/ 1726538 w 1909418"/>
                <a:gd name="connsiteY0" fmla="*/ 731520 h 731520"/>
                <a:gd name="connsiteX1" fmla="*/ 1517549 w 1909418"/>
                <a:gd name="connsiteY1" fmla="*/ 548640 h 731520"/>
                <a:gd name="connsiteX2" fmla="*/ 1618367 w 1909418"/>
                <a:gd name="connsiteY2" fmla="*/ 548640 h 731520"/>
                <a:gd name="connsiteX3" fmla="*/ 822238 w 1909418"/>
                <a:gd name="connsiteY3" fmla="*/ 0 h 731520"/>
                <a:gd name="connsiteX4" fmla="*/ 986362 w 1909418"/>
                <a:gd name="connsiteY4" fmla="*/ 0 h 731520"/>
                <a:gd name="connsiteX5" fmla="*/ 1782491 w 1909418"/>
                <a:gd name="connsiteY5" fmla="*/ 548640 h 731520"/>
                <a:gd name="connsiteX6" fmla="*/ 1883309 w 1909418"/>
                <a:gd name="connsiteY6" fmla="*/ 548640 h 731520"/>
                <a:gd name="connsiteX7" fmla="*/ 1726538 w 1909418"/>
                <a:gd name="connsiteY7" fmla="*/ 731520 h 731520"/>
                <a:gd name="connsiteX0" fmla="*/ 904300 w 1909418"/>
                <a:gd name="connsiteY0" fmla="*/ 3652 h 731520"/>
                <a:gd name="connsiteX1" fmla="*/ 164124 w 1909418"/>
                <a:gd name="connsiteY1" fmla="*/ 731520 h 731520"/>
                <a:gd name="connsiteX2" fmla="*/ 0 w 1909418"/>
                <a:gd name="connsiteY2" fmla="*/ 731520 h 731520"/>
                <a:gd name="connsiteX3" fmla="*/ 310554 w 1909418"/>
                <a:gd name="connsiteY3" fmla="*/ 158905 h 731520"/>
                <a:gd name="connsiteX4" fmla="*/ 904300 w 1909418"/>
                <a:gd name="connsiteY4" fmla="*/ 3652 h 731520"/>
                <a:gd name="connsiteX0" fmla="*/ 904300 w 1909418"/>
                <a:gd name="connsiteY0" fmla="*/ 3652 h 731520"/>
                <a:gd name="connsiteX1" fmla="*/ 164124 w 1909418"/>
                <a:gd name="connsiteY1" fmla="*/ 731520 h 731520"/>
                <a:gd name="connsiteX2" fmla="*/ 0 w 1909418"/>
                <a:gd name="connsiteY2" fmla="*/ 731520 h 731520"/>
                <a:gd name="connsiteX3" fmla="*/ 822238 w 1909418"/>
                <a:gd name="connsiteY3" fmla="*/ 0 h 731520"/>
                <a:gd name="connsiteX4" fmla="*/ 986362 w 1909418"/>
                <a:gd name="connsiteY4" fmla="*/ 0 h 731520"/>
                <a:gd name="connsiteX5" fmla="*/ 1782491 w 1909418"/>
                <a:gd name="connsiteY5" fmla="*/ 548640 h 731520"/>
                <a:gd name="connsiteX6" fmla="*/ 1883309 w 1909418"/>
                <a:gd name="connsiteY6" fmla="*/ 548640 h 731520"/>
                <a:gd name="connsiteX7" fmla="*/ 1726538 w 1909418"/>
                <a:gd name="connsiteY7" fmla="*/ 731520 h 731520"/>
                <a:gd name="connsiteX8" fmla="*/ 1517549 w 1909418"/>
                <a:gd name="connsiteY8" fmla="*/ 548640 h 731520"/>
                <a:gd name="connsiteX9" fmla="*/ 1618367 w 1909418"/>
                <a:gd name="connsiteY9" fmla="*/ 548640 h 731520"/>
                <a:gd name="connsiteX10" fmla="*/ 822238 w 1909418"/>
                <a:gd name="connsiteY10" fmla="*/ 0 h 731520"/>
                <a:gd name="connsiteX0" fmla="*/ 1726538 w 1883309"/>
                <a:gd name="connsiteY0" fmla="*/ 731522 h 731522"/>
                <a:gd name="connsiteX1" fmla="*/ 1517549 w 1883309"/>
                <a:gd name="connsiteY1" fmla="*/ 548642 h 731522"/>
                <a:gd name="connsiteX2" fmla="*/ 1618367 w 1883309"/>
                <a:gd name="connsiteY2" fmla="*/ 548642 h 731522"/>
                <a:gd name="connsiteX3" fmla="*/ 822238 w 1883309"/>
                <a:gd name="connsiteY3" fmla="*/ 2 h 731522"/>
                <a:gd name="connsiteX4" fmla="*/ 986362 w 1883309"/>
                <a:gd name="connsiteY4" fmla="*/ 2 h 731522"/>
                <a:gd name="connsiteX5" fmla="*/ 1782491 w 1883309"/>
                <a:gd name="connsiteY5" fmla="*/ 548642 h 731522"/>
                <a:gd name="connsiteX6" fmla="*/ 1883309 w 1883309"/>
                <a:gd name="connsiteY6" fmla="*/ 548642 h 731522"/>
                <a:gd name="connsiteX7" fmla="*/ 1726538 w 1883309"/>
                <a:gd name="connsiteY7" fmla="*/ 731522 h 731522"/>
                <a:gd name="connsiteX0" fmla="*/ 904300 w 1883309"/>
                <a:gd name="connsiteY0" fmla="*/ 3654 h 731522"/>
                <a:gd name="connsiteX1" fmla="*/ 164124 w 1883309"/>
                <a:gd name="connsiteY1" fmla="*/ 731522 h 731522"/>
                <a:gd name="connsiteX2" fmla="*/ 0 w 1883309"/>
                <a:gd name="connsiteY2" fmla="*/ 731522 h 731522"/>
                <a:gd name="connsiteX3" fmla="*/ 310554 w 1883309"/>
                <a:gd name="connsiteY3" fmla="*/ 158907 h 731522"/>
                <a:gd name="connsiteX4" fmla="*/ 904300 w 1883309"/>
                <a:gd name="connsiteY4" fmla="*/ 3654 h 731522"/>
                <a:gd name="connsiteX0" fmla="*/ 904300 w 1883309"/>
                <a:gd name="connsiteY0" fmla="*/ 3654 h 731522"/>
                <a:gd name="connsiteX1" fmla="*/ 192193 w 1883309"/>
                <a:gd name="connsiteY1" fmla="*/ 569479 h 731522"/>
                <a:gd name="connsiteX2" fmla="*/ 0 w 1883309"/>
                <a:gd name="connsiteY2" fmla="*/ 731522 h 731522"/>
                <a:gd name="connsiteX3" fmla="*/ 822238 w 1883309"/>
                <a:gd name="connsiteY3" fmla="*/ 2 h 731522"/>
                <a:gd name="connsiteX4" fmla="*/ 986362 w 1883309"/>
                <a:gd name="connsiteY4" fmla="*/ 2 h 731522"/>
                <a:gd name="connsiteX5" fmla="*/ 1782491 w 1883309"/>
                <a:gd name="connsiteY5" fmla="*/ 548642 h 731522"/>
                <a:gd name="connsiteX6" fmla="*/ 1883309 w 1883309"/>
                <a:gd name="connsiteY6" fmla="*/ 548642 h 731522"/>
                <a:gd name="connsiteX7" fmla="*/ 1726538 w 1883309"/>
                <a:gd name="connsiteY7" fmla="*/ 731522 h 731522"/>
                <a:gd name="connsiteX8" fmla="*/ 1517549 w 1883309"/>
                <a:gd name="connsiteY8" fmla="*/ 548642 h 731522"/>
                <a:gd name="connsiteX9" fmla="*/ 1618367 w 1883309"/>
                <a:gd name="connsiteY9" fmla="*/ 548642 h 731522"/>
                <a:gd name="connsiteX10" fmla="*/ 822238 w 1883309"/>
                <a:gd name="connsiteY10" fmla="*/ 2 h 731522"/>
                <a:gd name="connsiteX0" fmla="*/ 1726538 w 1883309"/>
                <a:gd name="connsiteY0" fmla="*/ 731520 h 731520"/>
                <a:gd name="connsiteX1" fmla="*/ 1517549 w 1883309"/>
                <a:gd name="connsiteY1" fmla="*/ 548640 h 731520"/>
                <a:gd name="connsiteX2" fmla="*/ 1618367 w 1883309"/>
                <a:gd name="connsiteY2" fmla="*/ 548640 h 731520"/>
                <a:gd name="connsiteX3" fmla="*/ 822238 w 1883309"/>
                <a:gd name="connsiteY3" fmla="*/ 0 h 731520"/>
                <a:gd name="connsiteX4" fmla="*/ 986362 w 1883309"/>
                <a:gd name="connsiteY4" fmla="*/ 0 h 731520"/>
                <a:gd name="connsiteX5" fmla="*/ 1782491 w 1883309"/>
                <a:gd name="connsiteY5" fmla="*/ 548640 h 731520"/>
                <a:gd name="connsiteX6" fmla="*/ 1883309 w 1883309"/>
                <a:gd name="connsiteY6" fmla="*/ 548640 h 731520"/>
                <a:gd name="connsiteX7" fmla="*/ 1726538 w 1883309"/>
                <a:gd name="connsiteY7" fmla="*/ 731520 h 731520"/>
                <a:gd name="connsiteX0" fmla="*/ 904300 w 1883309"/>
                <a:gd name="connsiteY0" fmla="*/ 3652 h 731520"/>
                <a:gd name="connsiteX1" fmla="*/ 164124 w 1883309"/>
                <a:gd name="connsiteY1" fmla="*/ 731520 h 731520"/>
                <a:gd name="connsiteX2" fmla="*/ 0 w 1883309"/>
                <a:gd name="connsiteY2" fmla="*/ 731520 h 731520"/>
                <a:gd name="connsiteX3" fmla="*/ 904300 w 1883309"/>
                <a:gd name="connsiteY3" fmla="*/ 3652 h 731520"/>
                <a:gd name="connsiteX0" fmla="*/ 904300 w 1883309"/>
                <a:gd name="connsiteY0" fmla="*/ 3652 h 731520"/>
                <a:gd name="connsiteX1" fmla="*/ 192193 w 1883309"/>
                <a:gd name="connsiteY1" fmla="*/ 569477 h 731520"/>
                <a:gd name="connsiteX2" fmla="*/ 0 w 1883309"/>
                <a:gd name="connsiteY2" fmla="*/ 731520 h 731520"/>
                <a:gd name="connsiteX3" fmla="*/ 822238 w 1883309"/>
                <a:gd name="connsiteY3" fmla="*/ 0 h 731520"/>
                <a:gd name="connsiteX4" fmla="*/ 986362 w 1883309"/>
                <a:gd name="connsiteY4" fmla="*/ 0 h 731520"/>
                <a:gd name="connsiteX5" fmla="*/ 1782491 w 1883309"/>
                <a:gd name="connsiteY5" fmla="*/ 548640 h 731520"/>
                <a:gd name="connsiteX6" fmla="*/ 1883309 w 1883309"/>
                <a:gd name="connsiteY6" fmla="*/ 548640 h 731520"/>
                <a:gd name="connsiteX7" fmla="*/ 1726538 w 1883309"/>
                <a:gd name="connsiteY7" fmla="*/ 731520 h 731520"/>
                <a:gd name="connsiteX8" fmla="*/ 1517549 w 1883309"/>
                <a:gd name="connsiteY8" fmla="*/ 548640 h 731520"/>
                <a:gd name="connsiteX9" fmla="*/ 1618367 w 1883309"/>
                <a:gd name="connsiteY9" fmla="*/ 548640 h 731520"/>
                <a:gd name="connsiteX10" fmla="*/ 822238 w 1883309"/>
                <a:gd name="connsiteY10" fmla="*/ 0 h 731520"/>
                <a:gd name="connsiteX0" fmla="*/ 1726538 w 1883309"/>
                <a:gd name="connsiteY0" fmla="*/ 731520 h 731520"/>
                <a:gd name="connsiteX1" fmla="*/ 1517549 w 1883309"/>
                <a:gd name="connsiteY1" fmla="*/ 548640 h 731520"/>
                <a:gd name="connsiteX2" fmla="*/ 1618367 w 1883309"/>
                <a:gd name="connsiteY2" fmla="*/ 548640 h 731520"/>
                <a:gd name="connsiteX3" fmla="*/ 822238 w 1883309"/>
                <a:gd name="connsiteY3" fmla="*/ 0 h 731520"/>
                <a:gd name="connsiteX4" fmla="*/ 986362 w 1883309"/>
                <a:gd name="connsiteY4" fmla="*/ 0 h 731520"/>
                <a:gd name="connsiteX5" fmla="*/ 1782491 w 1883309"/>
                <a:gd name="connsiteY5" fmla="*/ 548640 h 731520"/>
                <a:gd name="connsiteX6" fmla="*/ 1883309 w 1883309"/>
                <a:gd name="connsiteY6" fmla="*/ 548640 h 731520"/>
                <a:gd name="connsiteX7" fmla="*/ 1726538 w 1883309"/>
                <a:gd name="connsiteY7" fmla="*/ 731520 h 731520"/>
                <a:gd name="connsiteX0" fmla="*/ 904300 w 1883309"/>
                <a:gd name="connsiteY0" fmla="*/ 3652 h 731520"/>
                <a:gd name="connsiteX1" fmla="*/ 164124 w 1883309"/>
                <a:gd name="connsiteY1" fmla="*/ 731520 h 731520"/>
                <a:gd name="connsiteX2" fmla="*/ 0 w 1883309"/>
                <a:gd name="connsiteY2" fmla="*/ 731520 h 731520"/>
                <a:gd name="connsiteX3" fmla="*/ 904300 w 1883309"/>
                <a:gd name="connsiteY3" fmla="*/ 3652 h 731520"/>
                <a:gd name="connsiteX0" fmla="*/ 904300 w 1883309"/>
                <a:gd name="connsiteY0" fmla="*/ 3652 h 731520"/>
                <a:gd name="connsiteX1" fmla="*/ 0 w 1883309"/>
                <a:gd name="connsiteY1" fmla="*/ 731520 h 731520"/>
                <a:gd name="connsiteX2" fmla="*/ 822238 w 1883309"/>
                <a:gd name="connsiteY2" fmla="*/ 0 h 731520"/>
                <a:gd name="connsiteX3" fmla="*/ 986362 w 1883309"/>
                <a:gd name="connsiteY3" fmla="*/ 0 h 731520"/>
                <a:gd name="connsiteX4" fmla="*/ 1782491 w 1883309"/>
                <a:gd name="connsiteY4" fmla="*/ 548640 h 731520"/>
                <a:gd name="connsiteX5" fmla="*/ 1883309 w 1883309"/>
                <a:gd name="connsiteY5" fmla="*/ 548640 h 731520"/>
                <a:gd name="connsiteX6" fmla="*/ 1726538 w 1883309"/>
                <a:gd name="connsiteY6" fmla="*/ 731520 h 731520"/>
                <a:gd name="connsiteX7" fmla="*/ 1517549 w 1883309"/>
                <a:gd name="connsiteY7" fmla="*/ 548640 h 731520"/>
                <a:gd name="connsiteX8" fmla="*/ 1618367 w 1883309"/>
                <a:gd name="connsiteY8" fmla="*/ 548640 h 731520"/>
                <a:gd name="connsiteX9" fmla="*/ 822238 w 1883309"/>
                <a:gd name="connsiteY9" fmla="*/ 0 h 731520"/>
                <a:gd name="connsiteX0" fmla="*/ 1726538 w 1883309"/>
                <a:gd name="connsiteY0" fmla="*/ 731520 h 731520"/>
                <a:gd name="connsiteX1" fmla="*/ 1517549 w 1883309"/>
                <a:gd name="connsiteY1" fmla="*/ 548640 h 731520"/>
                <a:gd name="connsiteX2" fmla="*/ 1618367 w 1883309"/>
                <a:gd name="connsiteY2" fmla="*/ 548640 h 731520"/>
                <a:gd name="connsiteX3" fmla="*/ 822238 w 1883309"/>
                <a:gd name="connsiteY3" fmla="*/ 0 h 731520"/>
                <a:gd name="connsiteX4" fmla="*/ 986362 w 1883309"/>
                <a:gd name="connsiteY4" fmla="*/ 0 h 731520"/>
                <a:gd name="connsiteX5" fmla="*/ 1782491 w 1883309"/>
                <a:gd name="connsiteY5" fmla="*/ 548640 h 731520"/>
                <a:gd name="connsiteX6" fmla="*/ 1883309 w 1883309"/>
                <a:gd name="connsiteY6" fmla="*/ 548640 h 731520"/>
                <a:gd name="connsiteX7" fmla="*/ 1726538 w 1883309"/>
                <a:gd name="connsiteY7" fmla="*/ 731520 h 731520"/>
                <a:gd name="connsiteX0" fmla="*/ 904300 w 1883309"/>
                <a:gd name="connsiteY0" fmla="*/ 3652 h 731520"/>
                <a:gd name="connsiteX1" fmla="*/ 164124 w 1883309"/>
                <a:gd name="connsiteY1" fmla="*/ 731520 h 731520"/>
                <a:gd name="connsiteX2" fmla="*/ 0 w 1883309"/>
                <a:gd name="connsiteY2" fmla="*/ 731520 h 731520"/>
                <a:gd name="connsiteX3" fmla="*/ 904300 w 1883309"/>
                <a:gd name="connsiteY3" fmla="*/ 3652 h 731520"/>
                <a:gd name="connsiteX0" fmla="*/ 904300 w 1883309"/>
                <a:gd name="connsiteY0" fmla="*/ 3652 h 731520"/>
                <a:gd name="connsiteX1" fmla="*/ 822238 w 1883309"/>
                <a:gd name="connsiteY1" fmla="*/ 0 h 731520"/>
                <a:gd name="connsiteX2" fmla="*/ 986362 w 1883309"/>
                <a:gd name="connsiteY2" fmla="*/ 0 h 731520"/>
                <a:gd name="connsiteX3" fmla="*/ 1782491 w 1883309"/>
                <a:gd name="connsiteY3" fmla="*/ 548640 h 731520"/>
                <a:gd name="connsiteX4" fmla="*/ 1883309 w 1883309"/>
                <a:gd name="connsiteY4" fmla="*/ 548640 h 731520"/>
                <a:gd name="connsiteX5" fmla="*/ 1726538 w 1883309"/>
                <a:gd name="connsiteY5" fmla="*/ 731520 h 731520"/>
                <a:gd name="connsiteX6" fmla="*/ 1517549 w 1883309"/>
                <a:gd name="connsiteY6" fmla="*/ 548640 h 731520"/>
                <a:gd name="connsiteX7" fmla="*/ 1618367 w 1883309"/>
                <a:gd name="connsiteY7" fmla="*/ 548640 h 731520"/>
                <a:gd name="connsiteX8" fmla="*/ 822238 w 1883309"/>
                <a:gd name="connsiteY8" fmla="*/ 0 h 731520"/>
                <a:gd name="connsiteX0" fmla="*/ 1726538 w 1883309"/>
                <a:gd name="connsiteY0" fmla="*/ 731520 h 731520"/>
                <a:gd name="connsiteX1" fmla="*/ 1517549 w 1883309"/>
                <a:gd name="connsiteY1" fmla="*/ 548640 h 731520"/>
                <a:gd name="connsiteX2" fmla="*/ 1618367 w 1883309"/>
                <a:gd name="connsiteY2" fmla="*/ 548640 h 731520"/>
                <a:gd name="connsiteX3" fmla="*/ 822238 w 1883309"/>
                <a:gd name="connsiteY3" fmla="*/ 0 h 731520"/>
                <a:gd name="connsiteX4" fmla="*/ 986362 w 1883309"/>
                <a:gd name="connsiteY4" fmla="*/ 0 h 731520"/>
                <a:gd name="connsiteX5" fmla="*/ 1782491 w 1883309"/>
                <a:gd name="connsiteY5" fmla="*/ 548640 h 731520"/>
                <a:gd name="connsiteX6" fmla="*/ 1883309 w 1883309"/>
                <a:gd name="connsiteY6" fmla="*/ 548640 h 731520"/>
                <a:gd name="connsiteX7" fmla="*/ 1726538 w 1883309"/>
                <a:gd name="connsiteY7" fmla="*/ 731520 h 731520"/>
                <a:gd name="connsiteX0" fmla="*/ 904300 w 1883309"/>
                <a:gd name="connsiteY0" fmla="*/ 3652 h 731520"/>
                <a:gd name="connsiteX1" fmla="*/ 0 w 1883309"/>
                <a:gd name="connsiteY1" fmla="*/ 731520 h 731520"/>
                <a:gd name="connsiteX2" fmla="*/ 904300 w 1883309"/>
                <a:gd name="connsiteY2" fmla="*/ 3652 h 731520"/>
                <a:gd name="connsiteX0" fmla="*/ 904300 w 1883309"/>
                <a:gd name="connsiteY0" fmla="*/ 3652 h 731520"/>
                <a:gd name="connsiteX1" fmla="*/ 822238 w 1883309"/>
                <a:gd name="connsiteY1" fmla="*/ 0 h 731520"/>
                <a:gd name="connsiteX2" fmla="*/ 986362 w 1883309"/>
                <a:gd name="connsiteY2" fmla="*/ 0 h 731520"/>
                <a:gd name="connsiteX3" fmla="*/ 1782491 w 1883309"/>
                <a:gd name="connsiteY3" fmla="*/ 548640 h 731520"/>
                <a:gd name="connsiteX4" fmla="*/ 1883309 w 1883309"/>
                <a:gd name="connsiteY4" fmla="*/ 548640 h 731520"/>
                <a:gd name="connsiteX5" fmla="*/ 1726538 w 1883309"/>
                <a:gd name="connsiteY5" fmla="*/ 731520 h 731520"/>
                <a:gd name="connsiteX6" fmla="*/ 1517549 w 1883309"/>
                <a:gd name="connsiteY6" fmla="*/ 548640 h 731520"/>
                <a:gd name="connsiteX7" fmla="*/ 1618367 w 1883309"/>
                <a:gd name="connsiteY7" fmla="*/ 548640 h 731520"/>
                <a:gd name="connsiteX8" fmla="*/ 822238 w 1883309"/>
                <a:gd name="connsiteY8" fmla="*/ 0 h 731520"/>
                <a:gd name="connsiteX0" fmla="*/ 905889 w 1062660"/>
                <a:gd name="connsiteY0" fmla="*/ 781781 h 781781"/>
                <a:gd name="connsiteX1" fmla="*/ 696900 w 1062660"/>
                <a:gd name="connsiteY1" fmla="*/ 598901 h 781781"/>
                <a:gd name="connsiteX2" fmla="*/ 797718 w 1062660"/>
                <a:gd name="connsiteY2" fmla="*/ 598901 h 781781"/>
                <a:gd name="connsiteX3" fmla="*/ 1589 w 1062660"/>
                <a:gd name="connsiteY3" fmla="*/ 50261 h 781781"/>
                <a:gd name="connsiteX4" fmla="*/ 165713 w 1062660"/>
                <a:gd name="connsiteY4" fmla="*/ 50261 h 781781"/>
                <a:gd name="connsiteX5" fmla="*/ 961842 w 1062660"/>
                <a:gd name="connsiteY5" fmla="*/ 598901 h 781781"/>
                <a:gd name="connsiteX6" fmla="*/ 1062660 w 1062660"/>
                <a:gd name="connsiteY6" fmla="*/ 598901 h 781781"/>
                <a:gd name="connsiteX7" fmla="*/ 905889 w 1062660"/>
                <a:gd name="connsiteY7" fmla="*/ 781781 h 781781"/>
                <a:gd name="connsiteX0" fmla="*/ 83651 w 1062660"/>
                <a:gd name="connsiteY0" fmla="*/ 53913 h 781781"/>
                <a:gd name="connsiteX1" fmla="*/ 83891 w 1062660"/>
                <a:gd name="connsiteY1" fmla="*/ 53917 h 781781"/>
                <a:gd name="connsiteX2" fmla="*/ 83651 w 1062660"/>
                <a:gd name="connsiteY2" fmla="*/ 53913 h 781781"/>
                <a:gd name="connsiteX0" fmla="*/ 83651 w 1062660"/>
                <a:gd name="connsiteY0" fmla="*/ 53913 h 781781"/>
                <a:gd name="connsiteX1" fmla="*/ 1589 w 1062660"/>
                <a:gd name="connsiteY1" fmla="*/ 50261 h 781781"/>
                <a:gd name="connsiteX2" fmla="*/ 165713 w 1062660"/>
                <a:gd name="connsiteY2" fmla="*/ 50261 h 781781"/>
                <a:gd name="connsiteX3" fmla="*/ 961842 w 1062660"/>
                <a:gd name="connsiteY3" fmla="*/ 598901 h 781781"/>
                <a:gd name="connsiteX4" fmla="*/ 1062660 w 1062660"/>
                <a:gd name="connsiteY4" fmla="*/ 598901 h 781781"/>
                <a:gd name="connsiteX5" fmla="*/ 905889 w 1062660"/>
                <a:gd name="connsiteY5" fmla="*/ 781781 h 781781"/>
                <a:gd name="connsiteX6" fmla="*/ 696900 w 1062660"/>
                <a:gd name="connsiteY6" fmla="*/ 598901 h 781781"/>
                <a:gd name="connsiteX7" fmla="*/ 797718 w 1062660"/>
                <a:gd name="connsiteY7" fmla="*/ 598901 h 781781"/>
                <a:gd name="connsiteX8" fmla="*/ 1589 w 1062660"/>
                <a:gd name="connsiteY8" fmla="*/ 50261 h 781781"/>
                <a:gd name="connsiteX0" fmla="*/ 908503 w 1065274"/>
                <a:gd name="connsiteY0" fmla="*/ 781781 h 781781"/>
                <a:gd name="connsiteX1" fmla="*/ 699514 w 1065274"/>
                <a:gd name="connsiteY1" fmla="*/ 598901 h 781781"/>
                <a:gd name="connsiteX2" fmla="*/ 800332 w 1065274"/>
                <a:gd name="connsiteY2" fmla="*/ 598901 h 781781"/>
                <a:gd name="connsiteX3" fmla="*/ 4203 w 1065274"/>
                <a:gd name="connsiteY3" fmla="*/ 50261 h 781781"/>
                <a:gd name="connsiteX4" fmla="*/ 168327 w 1065274"/>
                <a:gd name="connsiteY4" fmla="*/ 50261 h 781781"/>
                <a:gd name="connsiteX5" fmla="*/ 964456 w 1065274"/>
                <a:gd name="connsiteY5" fmla="*/ 598901 h 781781"/>
                <a:gd name="connsiteX6" fmla="*/ 1065274 w 1065274"/>
                <a:gd name="connsiteY6" fmla="*/ 598901 h 781781"/>
                <a:gd name="connsiteX7" fmla="*/ 908503 w 1065274"/>
                <a:gd name="connsiteY7" fmla="*/ 781781 h 781781"/>
                <a:gd name="connsiteX0" fmla="*/ 86265 w 1065274"/>
                <a:gd name="connsiteY0" fmla="*/ 53913 h 781781"/>
                <a:gd name="connsiteX1" fmla="*/ 86505 w 1065274"/>
                <a:gd name="connsiteY1" fmla="*/ 53917 h 781781"/>
                <a:gd name="connsiteX2" fmla="*/ 86265 w 1065274"/>
                <a:gd name="connsiteY2" fmla="*/ 53913 h 781781"/>
                <a:gd name="connsiteX0" fmla="*/ 30244 w 1065274"/>
                <a:gd name="connsiteY0" fmla="*/ 50992 h 781781"/>
                <a:gd name="connsiteX1" fmla="*/ 4203 w 1065274"/>
                <a:gd name="connsiteY1" fmla="*/ 50261 h 781781"/>
                <a:gd name="connsiteX2" fmla="*/ 168327 w 1065274"/>
                <a:gd name="connsiteY2" fmla="*/ 50261 h 781781"/>
                <a:gd name="connsiteX3" fmla="*/ 964456 w 1065274"/>
                <a:gd name="connsiteY3" fmla="*/ 598901 h 781781"/>
                <a:gd name="connsiteX4" fmla="*/ 1065274 w 1065274"/>
                <a:gd name="connsiteY4" fmla="*/ 598901 h 781781"/>
                <a:gd name="connsiteX5" fmla="*/ 908503 w 1065274"/>
                <a:gd name="connsiteY5" fmla="*/ 781781 h 781781"/>
                <a:gd name="connsiteX6" fmla="*/ 699514 w 1065274"/>
                <a:gd name="connsiteY6" fmla="*/ 598901 h 781781"/>
                <a:gd name="connsiteX7" fmla="*/ 800332 w 1065274"/>
                <a:gd name="connsiteY7" fmla="*/ 598901 h 781781"/>
                <a:gd name="connsiteX8" fmla="*/ 4203 w 1065274"/>
                <a:gd name="connsiteY8" fmla="*/ 50261 h 781781"/>
                <a:gd name="connsiteX0" fmla="*/ 908503 w 1065274"/>
                <a:gd name="connsiteY0" fmla="*/ 781593 h 781593"/>
                <a:gd name="connsiteX1" fmla="*/ 699514 w 1065274"/>
                <a:gd name="connsiteY1" fmla="*/ 598713 h 781593"/>
                <a:gd name="connsiteX2" fmla="*/ 800332 w 1065274"/>
                <a:gd name="connsiteY2" fmla="*/ 598713 h 781593"/>
                <a:gd name="connsiteX3" fmla="*/ 4203 w 1065274"/>
                <a:gd name="connsiteY3" fmla="*/ 50073 h 781593"/>
                <a:gd name="connsiteX4" fmla="*/ 168327 w 1065274"/>
                <a:gd name="connsiteY4" fmla="*/ 50073 h 781593"/>
                <a:gd name="connsiteX5" fmla="*/ 964456 w 1065274"/>
                <a:gd name="connsiteY5" fmla="*/ 598713 h 781593"/>
                <a:gd name="connsiteX6" fmla="*/ 1065274 w 1065274"/>
                <a:gd name="connsiteY6" fmla="*/ 598713 h 781593"/>
                <a:gd name="connsiteX7" fmla="*/ 908503 w 1065274"/>
                <a:gd name="connsiteY7" fmla="*/ 781593 h 781593"/>
                <a:gd name="connsiteX0" fmla="*/ 100271 w 1065274"/>
                <a:gd name="connsiteY0" fmla="*/ 54455 h 781593"/>
                <a:gd name="connsiteX1" fmla="*/ 86505 w 1065274"/>
                <a:gd name="connsiteY1" fmla="*/ 53729 h 781593"/>
                <a:gd name="connsiteX2" fmla="*/ 100271 w 1065274"/>
                <a:gd name="connsiteY2" fmla="*/ 54455 h 781593"/>
                <a:gd name="connsiteX0" fmla="*/ 30244 w 1065274"/>
                <a:gd name="connsiteY0" fmla="*/ 50804 h 781593"/>
                <a:gd name="connsiteX1" fmla="*/ 4203 w 1065274"/>
                <a:gd name="connsiteY1" fmla="*/ 50073 h 781593"/>
                <a:gd name="connsiteX2" fmla="*/ 168327 w 1065274"/>
                <a:gd name="connsiteY2" fmla="*/ 50073 h 781593"/>
                <a:gd name="connsiteX3" fmla="*/ 964456 w 1065274"/>
                <a:gd name="connsiteY3" fmla="*/ 598713 h 781593"/>
                <a:gd name="connsiteX4" fmla="*/ 1065274 w 1065274"/>
                <a:gd name="connsiteY4" fmla="*/ 598713 h 781593"/>
                <a:gd name="connsiteX5" fmla="*/ 908503 w 1065274"/>
                <a:gd name="connsiteY5" fmla="*/ 781593 h 781593"/>
                <a:gd name="connsiteX6" fmla="*/ 699514 w 1065274"/>
                <a:gd name="connsiteY6" fmla="*/ 598713 h 781593"/>
                <a:gd name="connsiteX7" fmla="*/ 800332 w 1065274"/>
                <a:gd name="connsiteY7" fmla="*/ 598713 h 781593"/>
                <a:gd name="connsiteX8" fmla="*/ 4203 w 1065274"/>
                <a:gd name="connsiteY8" fmla="*/ 50073 h 781593"/>
                <a:gd name="connsiteX0" fmla="*/ 908503 w 1065274"/>
                <a:gd name="connsiteY0" fmla="*/ 781028 h 781028"/>
                <a:gd name="connsiteX1" fmla="*/ 699514 w 1065274"/>
                <a:gd name="connsiteY1" fmla="*/ 598148 h 781028"/>
                <a:gd name="connsiteX2" fmla="*/ 800332 w 1065274"/>
                <a:gd name="connsiteY2" fmla="*/ 598148 h 781028"/>
                <a:gd name="connsiteX3" fmla="*/ 4203 w 1065274"/>
                <a:gd name="connsiteY3" fmla="*/ 49508 h 781028"/>
                <a:gd name="connsiteX4" fmla="*/ 168327 w 1065274"/>
                <a:gd name="connsiteY4" fmla="*/ 49508 h 781028"/>
                <a:gd name="connsiteX5" fmla="*/ 964456 w 1065274"/>
                <a:gd name="connsiteY5" fmla="*/ 598148 h 781028"/>
                <a:gd name="connsiteX6" fmla="*/ 1065274 w 1065274"/>
                <a:gd name="connsiteY6" fmla="*/ 598148 h 781028"/>
                <a:gd name="connsiteX7" fmla="*/ 908503 w 1065274"/>
                <a:gd name="connsiteY7" fmla="*/ 781028 h 781028"/>
                <a:gd name="connsiteX0" fmla="*/ 88920 w 1065274"/>
                <a:gd name="connsiteY0" fmla="*/ 56107 h 781028"/>
                <a:gd name="connsiteX1" fmla="*/ 86505 w 1065274"/>
                <a:gd name="connsiteY1" fmla="*/ 53164 h 781028"/>
                <a:gd name="connsiteX2" fmla="*/ 88920 w 1065274"/>
                <a:gd name="connsiteY2" fmla="*/ 56107 h 781028"/>
                <a:gd name="connsiteX0" fmla="*/ 30244 w 1065274"/>
                <a:gd name="connsiteY0" fmla="*/ 50239 h 781028"/>
                <a:gd name="connsiteX1" fmla="*/ 4203 w 1065274"/>
                <a:gd name="connsiteY1" fmla="*/ 49508 h 781028"/>
                <a:gd name="connsiteX2" fmla="*/ 168327 w 1065274"/>
                <a:gd name="connsiteY2" fmla="*/ 49508 h 781028"/>
                <a:gd name="connsiteX3" fmla="*/ 964456 w 1065274"/>
                <a:gd name="connsiteY3" fmla="*/ 598148 h 781028"/>
                <a:gd name="connsiteX4" fmla="*/ 1065274 w 1065274"/>
                <a:gd name="connsiteY4" fmla="*/ 598148 h 781028"/>
                <a:gd name="connsiteX5" fmla="*/ 908503 w 1065274"/>
                <a:gd name="connsiteY5" fmla="*/ 781028 h 781028"/>
                <a:gd name="connsiteX6" fmla="*/ 699514 w 1065274"/>
                <a:gd name="connsiteY6" fmla="*/ 598148 h 781028"/>
                <a:gd name="connsiteX7" fmla="*/ 800332 w 1065274"/>
                <a:gd name="connsiteY7" fmla="*/ 598148 h 781028"/>
                <a:gd name="connsiteX8" fmla="*/ 4203 w 1065274"/>
                <a:gd name="connsiteY8" fmla="*/ 49508 h 781028"/>
                <a:gd name="connsiteX0" fmla="*/ 908503 w 1065274"/>
                <a:gd name="connsiteY0" fmla="*/ 782100 h 782100"/>
                <a:gd name="connsiteX1" fmla="*/ 699514 w 1065274"/>
                <a:gd name="connsiteY1" fmla="*/ 599220 h 782100"/>
                <a:gd name="connsiteX2" fmla="*/ 800332 w 1065274"/>
                <a:gd name="connsiteY2" fmla="*/ 599220 h 782100"/>
                <a:gd name="connsiteX3" fmla="*/ 4203 w 1065274"/>
                <a:gd name="connsiteY3" fmla="*/ 50580 h 782100"/>
                <a:gd name="connsiteX4" fmla="*/ 168327 w 1065274"/>
                <a:gd name="connsiteY4" fmla="*/ 50580 h 782100"/>
                <a:gd name="connsiteX5" fmla="*/ 964456 w 1065274"/>
                <a:gd name="connsiteY5" fmla="*/ 599220 h 782100"/>
                <a:gd name="connsiteX6" fmla="*/ 1065274 w 1065274"/>
                <a:gd name="connsiteY6" fmla="*/ 599220 h 782100"/>
                <a:gd name="connsiteX7" fmla="*/ 908503 w 1065274"/>
                <a:gd name="connsiteY7" fmla="*/ 782100 h 782100"/>
                <a:gd name="connsiteX0" fmla="*/ 88920 w 1065274"/>
                <a:gd name="connsiteY0" fmla="*/ 57179 h 782100"/>
                <a:gd name="connsiteX1" fmla="*/ 86505 w 1065274"/>
                <a:gd name="connsiteY1" fmla="*/ 54236 h 782100"/>
                <a:gd name="connsiteX2" fmla="*/ 88920 w 1065274"/>
                <a:gd name="connsiteY2" fmla="*/ 57179 h 782100"/>
                <a:gd name="connsiteX0" fmla="*/ 30244 w 1065274"/>
                <a:gd name="connsiteY0" fmla="*/ 51311 h 782100"/>
                <a:gd name="connsiteX1" fmla="*/ 4203 w 1065274"/>
                <a:gd name="connsiteY1" fmla="*/ 50580 h 782100"/>
                <a:gd name="connsiteX2" fmla="*/ 168327 w 1065274"/>
                <a:gd name="connsiteY2" fmla="*/ 50580 h 782100"/>
                <a:gd name="connsiteX3" fmla="*/ 964456 w 1065274"/>
                <a:gd name="connsiteY3" fmla="*/ 599220 h 782100"/>
                <a:gd name="connsiteX4" fmla="*/ 1065274 w 1065274"/>
                <a:gd name="connsiteY4" fmla="*/ 599220 h 782100"/>
                <a:gd name="connsiteX5" fmla="*/ 908503 w 1065274"/>
                <a:gd name="connsiteY5" fmla="*/ 782100 h 782100"/>
                <a:gd name="connsiteX6" fmla="*/ 699514 w 1065274"/>
                <a:gd name="connsiteY6" fmla="*/ 599220 h 782100"/>
                <a:gd name="connsiteX7" fmla="*/ 800332 w 1065274"/>
                <a:gd name="connsiteY7" fmla="*/ 599220 h 782100"/>
                <a:gd name="connsiteX8" fmla="*/ 4203 w 1065274"/>
                <a:gd name="connsiteY8" fmla="*/ 50580 h 78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5274" h="782100" stroke="0" extrusionOk="0">
                  <a:moveTo>
                    <a:pt x="908503" y="782100"/>
                  </a:moveTo>
                  <a:lnTo>
                    <a:pt x="699514" y="599220"/>
                  </a:lnTo>
                  <a:lnTo>
                    <a:pt x="800332" y="599220"/>
                  </a:lnTo>
                  <a:cubicBezTo>
                    <a:pt x="706597" y="276240"/>
                    <a:pt x="379143" y="50580"/>
                    <a:pt x="4203" y="50580"/>
                  </a:cubicBezTo>
                  <a:lnTo>
                    <a:pt x="168327" y="50580"/>
                  </a:lnTo>
                  <a:cubicBezTo>
                    <a:pt x="543266" y="50580"/>
                    <a:pt x="870721" y="276240"/>
                    <a:pt x="964456" y="599220"/>
                  </a:cubicBezTo>
                  <a:lnTo>
                    <a:pt x="1065274" y="599220"/>
                  </a:lnTo>
                  <a:lnTo>
                    <a:pt x="908503" y="782100"/>
                  </a:lnTo>
                  <a:close/>
                </a:path>
                <a:path w="1065274" h="782100" fill="darkenLess" stroke="0" extrusionOk="0">
                  <a:moveTo>
                    <a:pt x="88920" y="57179"/>
                  </a:moveTo>
                  <a:lnTo>
                    <a:pt x="86505" y="54236"/>
                  </a:lnTo>
                  <a:cubicBezTo>
                    <a:pt x="209868" y="-67075"/>
                    <a:pt x="75863" y="52307"/>
                    <a:pt x="88920" y="57179"/>
                  </a:cubicBezTo>
                  <a:close/>
                </a:path>
                <a:path w="1065274" h="782100" fill="none" extrusionOk="0">
                  <a:moveTo>
                    <a:pt x="30244" y="51311"/>
                  </a:moveTo>
                  <a:cubicBezTo>
                    <a:pt x="13148" y="50550"/>
                    <a:pt x="-9474" y="51189"/>
                    <a:pt x="4203" y="50580"/>
                  </a:cubicBezTo>
                  <a:lnTo>
                    <a:pt x="168327" y="50580"/>
                  </a:lnTo>
                  <a:cubicBezTo>
                    <a:pt x="543266" y="50580"/>
                    <a:pt x="870721" y="276240"/>
                    <a:pt x="964456" y="599220"/>
                  </a:cubicBezTo>
                  <a:lnTo>
                    <a:pt x="1065274" y="599220"/>
                  </a:lnTo>
                  <a:lnTo>
                    <a:pt x="908503" y="782100"/>
                  </a:lnTo>
                  <a:lnTo>
                    <a:pt x="699514" y="599220"/>
                  </a:lnTo>
                  <a:lnTo>
                    <a:pt x="800332" y="599220"/>
                  </a:lnTo>
                  <a:cubicBezTo>
                    <a:pt x="706597" y="276240"/>
                    <a:pt x="379143" y="50580"/>
                    <a:pt x="4203" y="50580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-741" y="6579252"/>
              <a:ext cx="84296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err="1" smtClean="0">
                  <a:solidFill>
                    <a:schemeClr val="bg2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Wolrdometer</a:t>
              </a:r>
              <a:r>
                <a:rPr lang="en-US" sz="1200" dirty="0" smtClean="0">
                  <a:solidFill>
                    <a:schemeClr val="bg2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*</a:t>
              </a:r>
              <a:endParaRPr 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968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1524000" y="5"/>
            <a:ext cx="9144000" cy="10572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Business model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8669" y="3198167"/>
            <a:ext cx="9974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We will charge the city municipality for the services we will provide.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89614" y="3930057"/>
            <a:ext cx="4412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16A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 city charge: 10,000€*</a:t>
            </a: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5846" y="1835336"/>
            <a:ext cx="1002029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dirty="0" smtClean="0">
                <a:solidFill>
                  <a:srgbClr val="16A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as-a-service on a monthly subscription </a:t>
            </a:r>
            <a:endParaRPr lang="en-US" sz="3000" b="1" dirty="0">
              <a:solidFill>
                <a:srgbClr val="16A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5319" y="6061772"/>
            <a:ext cx="7661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*Based on the economy and demography of the region. </a:t>
            </a:r>
          </a:p>
        </p:txBody>
      </p:sp>
    </p:spTree>
    <p:extLst>
      <p:ext uri="{BB962C8B-B14F-4D97-AF65-F5344CB8AC3E}">
        <p14:creationId xmlns:p14="http://schemas.microsoft.com/office/powerpoint/2010/main" val="162088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1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0" y="0"/>
            <a:ext cx="9144000" cy="10477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Technology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0176" y="2325900"/>
            <a:ext cx="3168000" cy="136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AI powered recommendation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512000" y="2342745"/>
            <a:ext cx="3168000" cy="136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Google based heat-maps in real-time</a:t>
            </a:r>
          </a:p>
          <a:p>
            <a:pPr marL="0" indent="0" algn="ctr">
              <a:buNone/>
            </a:pPr>
            <a:endParaRPr lang="en-US" sz="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8560340" y="2325900"/>
            <a:ext cx="3168000" cy="136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Bluetooth API for tracing the users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0176" y="4418052"/>
            <a:ext cx="111571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The app does not require any private information of the users.</a:t>
            </a:r>
          </a:p>
        </p:txBody>
      </p:sp>
    </p:spTree>
    <p:extLst>
      <p:ext uri="{BB962C8B-B14F-4D97-AF65-F5344CB8AC3E}">
        <p14:creationId xmlns:p14="http://schemas.microsoft.com/office/powerpoint/2010/main" val="100407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24000" y="0"/>
            <a:ext cx="9144000" cy="10477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Privacy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32513" y="1520785"/>
            <a:ext cx="6059487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Self-identification with biometric analysis.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Encrypted user history is stored on the </a:t>
            </a:r>
            <a:b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device itself.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 case of severe risk, the data is stored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shared in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pseudonymized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form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the trusted federal &amp; local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health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authorities.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The hospitals and clinical centers only </a:t>
            </a:r>
            <a:b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receive the aggregate visuals.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7" y="1109662"/>
            <a:ext cx="48863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8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1524000" y="0"/>
            <a:ext cx="9144000" cy="1047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What we offer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000" y="2020048"/>
            <a:ext cx="1782000" cy="178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9" b="4228"/>
          <a:stretch/>
        </p:blipFill>
        <p:spPr>
          <a:xfrm>
            <a:off x="1215608" y="2020461"/>
            <a:ext cx="1908000" cy="1781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"/>
          <a:stretch/>
        </p:blipFill>
        <p:spPr>
          <a:xfrm>
            <a:off x="9175116" y="1936048"/>
            <a:ext cx="1908000" cy="1865176"/>
          </a:xfrm>
          <a:prstGeom prst="rect">
            <a:avLst/>
          </a:prstGeom>
        </p:spPr>
      </p:pic>
      <p:sp>
        <p:nvSpPr>
          <p:cNvPr id="9" name="Rechteck 1">
            <a:extLst>
              <a:ext uri="{FF2B5EF4-FFF2-40B4-BE49-F238E27FC236}">
                <a16:creationId xmlns="" xmlns:a16="http://schemas.microsoft.com/office/drawing/2014/main" id="{F667CF25-6E0C-4364-B37B-F4FDCAE520EC}"/>
              </a:ext>
            </a:extLst>
          </p:cNvPr>
          <p:cNvSpPr/>
          <p:nvPr/>
        </p:nvSpPr>
        <p:spPr>
          <a:xfrm>
            <a:off x="587413" y="3950100"/>
            <a:ext cx="31643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User app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hteck 1">
            <a:extLst>
              <a:ext uri="{FF2B5EF4-FFF2-40B4-BE49-F238E27FC236}">
                <a16:creationId xmlns="" xmlns:a16="http://schemas.microsoft.com/office/drawing/2014/main" id="{F667CF25-6E0C-4364-B37B-F4FDCAE520EC}"/>
              </a:ext>
            </a:extLst>
          </p:cNvPr>
          <p:cNvSpPr/>
          <p:nvPr/>
        </p:nvSpPr>
        <p:spPr>
          <a:xfrm>
            <a:off x="4463236" y="3950102"/>
            <a:ext cx="32670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Monitoring interface for authorities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">
            <a:extLst>
              <a:ext uri="{FF2B5EF4-FFF2-40B4-BE49-F238E27FC236}">
                <a16:creationId xmlns="" xmlns:a16="http://schemas.microsoft.com/office/drawing/2014/main" id="{F667CF25-6E0C-4364-B37B-F4FDCAE520EC}"/>
              </a:ext>
            </a:extLst>
          </p:cNvPr>
          <p:cNvSpPr/>
          <p:nvPr/>
        </p:nvSpPr>
        <p:spPr>
          <a:xfrm>
            <a:off x="8441742" y="3950101"/>
            <a:ext cx="3374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prstClr val="white"/>
              </a:buClr>
            </a:pPr>
            <a:r>
              <a:rPr lang="en-US" sz="2400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Scalable cloud solution for faster scaling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83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osetein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EBEBEB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329</Words>
  <Application>Microsoft Office PowerPoint</Application>
  <PresentationFormat>Widescreen</PresentationFormat>
  <Paragraphs>97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BankGothic Lt BT</vt:lpstr>
      <vt:lpstr>Calibri</vt:lpstr>
      <vt:lpstr>Corbel</vt:lpstr>
      <vt:lpstr>Bosetein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Alok Kumar Singh</dc:creator>
  <cp:lastModifiedBy>Alok Kumar Singh</cp:lastModifiedBy>
  <cp:revision>439</cp:revision>
  <cp:lastPrinted>2019-07-25T15:27:35Z</cp:lastPrinted>
  <dcterms:created xsi:type="dcterms:W3CDTF">2018-03-15T10:17:09Z</dcterms:created>
  <dcterms:modified xsi:type="dcterms:W3CDTF">2020-04-27T06:51:30Z</dcterms:modified>
</cp:coreProperties>
</file>